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海啸" initials="胡海啸" lastIdx="1" clrIdx="0">
    <p:extLst>
      <p:ext uri="{19B8F6BF-5375-455C-9EA6-DF929625EA0E}">
        <p15:presenceInfo xmlns:p15="http://schemas.microsoft.com/office/powerpoint/2012/main" userId="胡海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16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F67-1989-4D80-B7CC-C800BC41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44A2-B71A-47D4-A412-DC6A0D8D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1644-11B7-49EC-AA7C-65195E42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2DB-C700-452C-A2D2-8196AA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BCD02-99B8-4605-A995-6A69433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0DD3-4D30-434E-A8A6-03FCC31B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704A4-C56B-4A2C-B195-2981BCC3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CBE6-9197-425D-9606-F9738D08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30FF-51A8-48D2-B366-E0EC9B1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FBE-72E0-410F-8960-B92873D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857F5-9F16-4D31-8B4E-CDE819808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0CEF1-6D3D-4F20-A1BB-ACA16F6E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2AF2-C519-4B44-B32B-65A268D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B09-882A-483C-8580-4A2B0CF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9ECA-0D99-4D57-B424-FC9E6510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E952-A48E-4A8E-B06E-7E52D59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2152-CB37-43A9-A7FB-D7C57AB6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FC88-C19D-4160-B2D0-69366587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F86D-3A9C-4FA6-95EE-3488922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C3CD-A0C3-4582-A5EB-548DDB1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D65C-F5F7-4542-899C-78488EFF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A767-F17B-4DE1-8182-C934BECF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89C-EA35-4065-8D0B-493C2D9D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9A64-7A83-49C2-A3DC-2BC426E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A3BD-2402-4CA3-B1F9-DE39C6E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FDE-6DB7-4CD1-926F-55974E6E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C36-986A-44C6-9D35-FBB8733B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1436-9EB4-4A97-AC2C-60FEC81FC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848B5-6B33-4485-9D79-98F679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67C2-F395-4CBC-90D4-C5727DF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A049-5C6A-4777-B5D3-220F728B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F21-287B-4285-B088-1880602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6E94-A701-4B93-8255-7C410CF0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1808-1EAD-44FD-98B9-F5A141F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5D40-B307-4B08-8AD1-6F899C7A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559A0-6665-4657-899E-8CAC73B78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6236-4A59-45BA-8FB0-397B4082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FC435-E226-4571-ABEA-865F66C7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F0609-114D-4F24-A047-B656ADF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53B-5BE3-47AC-B0A3-0E9D6B80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E2EB2-1E2E-41B0-A7C1-26C4F63B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BC4C8-EE7D-4B50-89BD-2FE1950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BFD43-ED16-4565-9FDD-B83D407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D-F106-4E0E-AE94-AD094BBF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9FCB6-DD41-430E-9AF3-E56657FD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2AD4-D111-4620-B8B4-EDF617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058C-424F-4FC0-B9CB-5546FC1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8156-2801-4C29-A812-596138BA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556DA-3A95-42F9-B0AD-7E291DF5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EDC-71AA-4A19-B6D2-B30A8E0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02F9-1EAB-4C23-8AF6-E26BC12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3126-0041-4567-BC7C-1CF0843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0293-3EFC-41AD-8440-20967BC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2159-E5E1-41D0-91F3-2A787383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A2B4-2859-42A4-9B1E-0ED62A4C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E358-797C-47EC-BF73-F97DC5B5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3120-81D6-4523-AABB-7D7B086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579F-F4D7-4F54-94D5-89D31A11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BF292-08E4-419D-87A8-3E28AF8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76A2-FF79-4E38-9402-2A3CB25D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1BCC-6F2A-4BE6-A746-202B4555F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FAC6-43F2-4A88-BC71-A9125A5F2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6782-3737-411F-BBEA-C90A7E80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DA6276-0A6E-4C05-AAD5-52E9C11ED1BD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3840480" y="1787905"/>
            <a:ext cx="1111505" cy="100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4780AA-CC86-45F2-9398-5D4E86D55AC8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5002275" y="1787905"/>
            <a:ext cx="1246125" cy="21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5FA2C4-B393-4430-BD8A-1C32C55B1C01}"/>
              </a:ext>
            </a:extLst>
          </p:cNvPr>
          <p:cNvCxnSpPr>
            <a:cxnSpLocks/>
          </p:cNvCxnSpPr>
          <p:nvPr/>
        </p:nvCxnSpPr>
        <p:spPr>
          <a:xfrm flipH="1">
            <a:off x="3078976" y="2794000"/>
            <a:ext cx="750074" cy="825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62DD30-2733-474C-B48A-06D990E17EA2}"/>
              </a:ext>
            </a:extLst>
          </p:cNvPr>
          <p:cNvCxnSpPr>
            <a:cxnSpLocks/>
          </p:cNvCxnSpPr>
          <p:nvPr/>
        </p:nvCxnSpPr>
        <p:spPr>
          <a:xfrm>
            <a:off x="3829050" y="2794000"/>
            <a:ext cx="15811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E57F54-290A-434C-B9D0-BB9523AC4B92}"/>
              </a:ext>
            </a:extLst>
          </p:cNvPr>
          <p:cNvCxnSpPr>
            <a:cxnSpLocks/>
          </p:cNvCxnSpPr>
          <p:nvPr/>
        </p:nvCxnSpPr>
        <p:spPr>
          <a:xfrm flipV="1">
            <a:off x="3829050" y="1333500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/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/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/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/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D3EA1B-5ECB-4B60-B410-7602FA07F30E}"/>
              </a:ext>
            </a:extLst>
          </p:cNvPr>
          <p:cNvCxnSpPr>
            <a:cxnSpLocks/>
          </p:cNvCxnSpPr>
          <p:nvPr/>
        </p:nvCxnSpPr>
        <p:spPr>
          <a:xfrm>
            <a:off x="6261100" y="3956050"/>
            <a:ext cx="812800" cy="948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DFFE45-6CDB-48B0-88BC-34CC30B76337}"/>
              </a:ext>
            </a:extLst>
          </p:cNvPr>
          <p:cNvCxnSpPr>
            <a:cxnSpLocks/>
          </p:cNvCxnSpPr>
          <p:nvPr/>
        </p:nvCxnSpPr>
        <p:spPr>
          <a:xfrm flipV="1">
            <a:off x="6267450" y="3562350"/>
            <a:ext cx="1200150" cy="409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8B105-0513-469E-B400-920076F42B8F}"/>
              </a:ext>
            </a:extLst>
          </p:cNvPr>
          <p:cNvCxnSpPr>
            <a:cxnSpLocks/>
          </p:cNvCxnSpPr>
          <p:nvPr/>
        </p:nvCxnSpPr>
        <p:spPr>
          <a:xfrm flipV="1">
            <a:off x="6267450" y="2511743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/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/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/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/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43BC3564-E728-433B-81D1-B718B33CF8E4}"/>
              </a:ext>
            </a:extLst>
          </p:cNvPr>
          <p:cNvSpPr/>
          <p:nvPr/>
        </p:nvSpPr>
        <p:spPr>
          <a:xfrm>
            <a:off x="4941570" y="1727200"/>
            <a:ext cx="71120" cy="71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/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31607"/>
                  </p:ext>
                </p:extLst>
              </p:nvPr>
            </p:nvGraphicFramePr>
            <p:xfrm>
              <a:off x="7073900" y="4977925"/>
              <a:ext cx="1257991" cy="125145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57991" cy="125145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4411" ay="-1327541" az="-93829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59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3900" y="4977925"/>
                <a:ext cx="1257991" cy="1251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452A1-AEF3-4370-879C-8A6D5434B3D5}"/>
              </a:ext>
            </a:extLst>
          </p:cNvPr>
          <p:cNvCxnSpPr>
            <a:cxnSpLocks/>
          </p:cNvCxnSpPr>
          <p:nvPr/>
        </p:nvCxnSpPr>
        <p:spPr>
          <a:xfrm flipH="1">
            <a:off x="1059325" y="2794000"/>
            <a:ext cx="2769726" cy="306832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C884B-7288-44FC-B008-B35C88E0B126}"/>
              </a:ext>
            </a:extLst>
          </p:cNvPr>
          <p:cNvGrpSpPr/>
          <p:nvPr/>
        </p:nvGrpSpPr>
        <p:grpSpPr>
          <a:xfrm>
            <a:off x="568375" y="4889354"/>
            <a:ext cx="2180472" cy="2582199"/>
            <a:chOff x="1639918" y="3717267"/>
            <a:chExt cx="2180472" cy="2582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/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EFDDFA-72F2-465C-A8BA-E494CA39D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7410" y="3717267"/>
              <a:ext cx="964057" cy="1061001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525128-AE64-489B-8A72-65E9B9D3A3EC}"/>
                </a:ext>
              </a:extLst>
            </p:cNvPr>
            <p:cNvCxnSpPr>
              <a:cxnSpLocks/>
            </p:cNvCxnSpPr>
            <p:nvPr/>
          </p:nvCxnSpPr>
          <p:spPr>
            <a:xfrm>
              <a:off x="2043387" y="4759217"/>
              <a:ext cx="16484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68D848-5273-454B-9C02-50B46A475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386" y="4759274"/>
              <a:ext cx="0" cy="1540192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/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/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/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blipFill>
                  <a:blip r:embed="rId5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F84C8-A707-424D-B5EA-F29CEDFA52AA}"/>
              </a:ext>
            </a:extLst>
          </p:cNvPr>
          <p:cNvGrpSpPr/>
          <p:nvPr/>
        </p:nvGrpSpPr>
        <p:grpSpPr>
          <a:xfrm>
            <a:off x="2867228" y="879120"/>
            <a:ext cx="2896852" cy="2740380"/>
            <a:chOff x="2867228" y="879120"/>
            <a:chExt cx="2896852" cy="274038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5FA2C4-B393-4430-BD8A-1C32C55B1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976" y="2794000"/>
              <a:ext cx="750074" cy="825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62DD30-2733-474C-B48A-06D990E17E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9050" y="2794000"/>
              <a:ext cx="15811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E57F54-290A-434C-B9D0-BB9523AC4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050" y="1333500"/>
              <a:ext cx="0" cy="1460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/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/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/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/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166208"/>
                  </p:ext>
                </p:extLst>
              </p:nvPr>
            </p:nvGraphicFramePr>
            <p:xfrm>
              <a:off x="-102030" y="5743341"/>
              <a:ext cx="1043436" cy="144183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43436" cy="1441837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592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02030" y="5743341"/>
                <a:ext cx="1043436" cy="14418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1ADA07-F258-4E89-A078-DBFD55C991EA}"/>
              </a:ext>
            </a:extLst>
          </p:cNvPr>
          <p:cNvSpPr/>
          <p:nvPr/>
        </p:nvSpPr>
        <p:spPr>
          <a:xfrm>
            <a:off x="1471467" y="4202269"/>
            <a:ext cx="1119313" cy="111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10418-1F8C-4E4D-B2C2-9B4CBF2A49AF}"/>
              </a:ext>
            </a:extLst>
          </p:cNvPr>
          <p:cNvSpPr/>
          <p:nvPr/>
        </p:nvSpPr>
        <p:spPr>
          <a:xfrm>
            <a:off x="956754" y="586232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/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DFD5475-801B-43C8-A0B1-3BA7A62A87E4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59325" y="3807453"/>
            <a:ext cx="2683110" cy="2106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/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98338A8-CEEE-4107-A466-DA34B1389002}"/>
              </a:ext>
            </a:extLst>
          </p:cNvPr>
          <p:cNvSpPr/>
          <p:nvPr/>
        </p:nvSpPr>
        <p:spPr>
          <a:xfrm>
            <a:off x="3716406" y="3738043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888A1B-9A6E-4213-988E-7B538C354491}"/>
              </a:ext>
            </a:extLst>
          </p:cNvPr>
          <p:cNvSpPr/>
          <p:nvPr/>
        </p:nvSpPr>
        <p:spPr>
          <a:xfrm>
            <a:off x="2225986" y="4939248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F2788C-DEB4-4F1E-B742-2A559986CCCC}"/>
              </a:ext>
            </a:extLst>
          </p:cNvPr>
          <p:cNvSpPr/>
          <p:nvPr/>
        </p:nvSpPr>
        <p:spPr>
          <a:xfrm>
            <a:off x="1996010" y="471064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/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/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6F7E1-B62B-4A84-9BBD-1F1A04333F27}"/>
              </a:ext>
            </a:extLst>
          </p:cNvPr>
          <p:cNvCxnSpPr>
            <a:cxnSpLocks/>
          </p:cNvCxnSpPr>
          <p:nvPr/>
        </p:nvCxnSpPr>
        <p:spPr>
          <a:xfrm>
            <a:off x="3402489" y="2794000"/>
            <a:ext cx="3195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F2BA2-99D3-4807-878D-3C9450AD51BC}"/>
              </a:ext>
            </a:extLst>
          </p:cNvPr>
          <p:cNvCxnSpPr>
            <a:cxnSpLocks/>
          </p:cNvCxnSpPr>
          <p:nvPr/>
        </p:nvCxnSpPr>
        <p:spPr>
          <a:xfrm flipV="1">
            <a:off x="3829050" y="1595120"/>
            <a:ext cx="0" cy="26496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/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/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/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E50861-5712-445D-9FD4-3F42671FFB48}"/>
              </a:ext>
            </a:extLst>
          </p:cNvPr>
          <p:cNvSpPr/>
          <p:nvPr/>
        </p:nvSpPr>
        <p:spPr>
          <a:xfrm>
            <a:off x="4255612" y="2082799"/>
            <a:ext cx="1947328" cy="1422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9D41EC-AA30-45FF-BC1C-906580337363}"/>
              </a:ext>
            </a:extLst>
          </p:cNvPr>
          <p:cNvSpPr/>
          <p:nvPr/>
        </p:nvSpPr>
        <p:spPr>
          <a:xfrm>
            <a:off x="5425519" y="3194346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9117C8-D531-48D6-8FF9-3283EFC9493B}"/>
              </a:ext>
            </a:extLst>
          </p:cNvPr>
          <p:cNvCxnSpPr>
            <a:cxnSpLocks/>
          </p:cNvCxnSpPr>
          <p:nvPr/>
        </p:nvCxnSpPr>
        <p:spPr>
          <a:xfrm>
            <a:off x="3829050" y="3245633"/>
            <a:ext cx="15964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/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blipFill>
                <a:blip r:embed="rId5"/>
                <a:stretch>
                  <a:fillRect l="-24490" r="-224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/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1F9B512-BD3F-4B6A-8FCF-7350EDFF151B}"/>
              </a:ext>
            </a:extLst>
          </p:cNvPr>
          <p:cNvSpPr/>
          <p:nvPr/>
        </p:nvSpPr>
        <p:spPr>
          <a:xfrm>
            <a:off x="4205140" y="3194347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/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blipFill>
                <a:blip r:embed="rId7"/>
                <a:stretch>
                  <a:fillRect r="-1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/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blipFill>
                <a:blip r:embed="rId8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45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53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胡海啸</dc:creator>
  <cp:lastModifiedBy>胡海啸</cp:lastModifiedBy>
  <cp:revision>15</cp:revision>
  <dcterms:created xsi:type="dcterms:W3CDTF">2020-07-28T07:00:55Z</dcterms:created>
  <dcterms:modified xsi:type="dcterms:W3CDTF">2020-07-28T09:48:41Z</dcterms:modified>
</cp:coreProperties>
</file>